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9"/>
  </p:notesMasterIdLst>
  <p:sldIdLst>
    <p:sldId id="1483" r:id="rId2"/>
    <p:sldId id="1495" r:id="rId3"/>
    <p:sldId id="1512" r:id="rId4"/>
    <p:sldId id="1497" r:id="rId5"/>
    <p:sldId id="1499" r:id="rId6"/>
    <p:sldId id="1500" r:id="rId7"/>
    <p:sldId id="1513" r:id="rId8"/>
    <p:sldId id="1516" r:id="rId9"/>
    <p:sldId id="1517" r:id="rId10"/>
    <p:sldId id="1518" r:id="rId11"/>
    <p:sldId id="1522" r:id="rId12"/>
    <p:sldId id="1530" r:id="rId13"/>
    <p:sldId id="1465" r:id="rId14"/>
    <p:sldId id="1514" r:id="rId15"/>
    <p:sldId id="1526" r:id="rId16"/>
    <p:sldId id="1531" r:id="rId17"/>
    <p:sldId id="1527" r:id="rId18"/>
    <p:sldId id="1528" r:id="rId19"/>
    <p:sldId id="1510" r:id="rId20"/>
    <p:sldId id="1515" r:id="rId21"/>
    <p:sldId id="1524" r:id="rId22"/>
    <p:sldId id="1532" r:id="rId23"/>
    <p:sldId id="1525" r:id="rId24"/>
    <p:sldId id="1533" r:id="rId25"/>
    <p:sldId id="1519" r:id="rId26"/>
    <p:sldId id="1520" r:id="rId27"/>
    <p:sldId id="1502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2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1-2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章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7005FE-05E8-C535-5ED7-D03FC2256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110815"/>
              </p:ext>
            </p:extLst>
          </p:nvPr>
        </p:nvGraphicFramePr>
        <p:xfrm>
          <a:off x="2531806" y="0"/>
          <a:ext cx="7128388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1226323">
                  <a:extLst>
                    <a:ext uri="{9D8B030D-6E8A-4147-A177-3AD203B41FA5}">
                      <a16:colId xmlns:a16="http://schemas.microsoft.com/office/drawing/2014/main" val="1470406910"/>
                    </a:ext>
                  </a:extLst>
                </a:gridCol>
                <a:gridCol w="1762684">
                  <a:extLst>
                    <a:ext uri="{9D8B030D-6E8A-4147-A177-3AD203B41FA5}">
                      <a16:colId xmlns:a16="http://schemas.microsoft.com/office/drawing/2014/main" val="3550658329"/>
                    </a:ext>
                  </a:extLst>
                </a:gridCol>
                <a:gridCol w="1769806">
                  <a:extLst>
                    <a:ext uri="{9D8B030D-6E8A-4147-A177-3AD203B41FA5}">
                      <a16:colId xmlns:a16="http://schemas.microsoft.com/office/drawing/2014/main" val="2997925223"/>
                    </a:ext>
                  </a:extLst>
                </a:gridCol>
                <a:gridCol w="2369575">
                  <a:extLst>
                    <a:ext uri="{9D8B030D-6E8A-4147-A177-3AD203B41FA5}">
                      <a16:colId xmlns:a16="http://schemas.microsoft.com/office/drawing/2014/main" val="313101919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1:7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智慧道路的总纲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791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十段父亲的教导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三则智慧的呼喊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信息重点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06461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1:8-1:19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远离恶人、避免贪财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1801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1:20-1:33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1/3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离弃愚昧、得避灾祸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51541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2:1-2:22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2/10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得真智慧、走正直路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374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3:1-3:35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持守智慧、坦然行路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0259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4:1-4:9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怀抱智慧、加增尊荣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97113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4:10-4:19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行正直路、走光明道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542273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4:20-4:27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心当保守、眼要直观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049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5:1-5:23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7/10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眼离淫妇、忠于婚姻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1860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6:1-6:19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8/10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不要懒惰、不可乖僻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9275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6:20-6:35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9/10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不贪美色、远离荡妇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3416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7:1-7:27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10/10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谄媚外女、死亡之宫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61342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8:1-8:36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2/3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听从智慧、必得生命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2103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9:1-9:18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3/3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舍弃愚蒙、行走光明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01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70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			</a:t>
            </a:r>
            <a:r>
              <a:rPr lang="zh-CN" altLang="en-US" sz="40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智慧道路的总纲</a:t>
            </a:r>
            <a:endParaRPr lang="en-US" altLang="zh-CN" sz="4000" b="1" dirty="0"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1:8-1:19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1/10	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远离恶人、避免贪财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1:20-1:33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智慧的呼喊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1/3	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离弃愚昧、得避灾祸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2:1-2:22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2/10	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得真智慧、走正直路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468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敬畏耶和华是知识的开端；愚妄人藐视智慧和训诲。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敬畏耶和华是智慧的开端；认识至圣者便是聪明。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敬畏耶和华是智慧的训诲；尊荣以前，必有谦卑。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61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敬畏：对耶和华又爱又怕！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endParaRPr lang="en-US" altLang="zh-CN" sz="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愚妄人：</a:t>
            </a:r>
            <a:r>
              <a:rPr lang="en-US" altLang="zh-CN" sz="3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ev</a:t>
            </a: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-eel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；骄傲、自以为是的人。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21:24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心骄气傲的人名叫亵慢；他行事狂妄，都出于骄傲。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愚昧人：</a:t>
            </a:r>
            <a:r>
              <a:rPr lang="en-US" altLang="zh-CN" sz="3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kes</a:t>
            </a: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-eel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；食古不化、顽固、心智闭锁的人。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说：你们愚昧人喜爱愚昧，亵慢人喜欢亵慢，愚顽人恨恶知识，要到几时呢？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愚蒙人：</a:t>
            </a:r>
            <a:r>
              <a:rPr lang="en-US" altLang="zh-CN" sz="3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peth-ee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；少不经事、无知、缺乏属灵洞察力的人。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愚蒙人是话都信；通达人步步谨慎。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9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		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智慧道路的总纲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1:8-1:19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1/10	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远离恶人、避免贪财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1:20-1:33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智慧的呼喊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1/3	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离弃愚昧、得避灾祸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2:1-2:22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2/10	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得真智慧、走正直路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736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、每段开始的基本用词；主要有两种格式。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我儿，要听你父亲的训诲，不可离弃你母亲的法则（或译：指教）；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因为这要作你头上的华冠，你项上的金链。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我儿，要留心我智慧的话语，侧耳听我聪明的言词，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为要使你谨守谋略，嘴唇保存知识。</a:t>
            </a:r>
          </a:p>
        </p:txBody>
      </p:sp>
    </p:spTree>
    <p:extLst>
      <p:ext uri="{BB962C8B-B14F-4D97-AF65-F5344CB8AC3E}">
        <p14:creationId xmlns:p14="http://schemas.microsoft.com/office/powerpoint/2010/main" val="416525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、我们会面对恶人的引诱，但不可随从。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我儿，恶人若引诱你，你不可随从。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他们若说：你与我们同去，我们要埋伏流人之血，要蹲伏害无罪之人；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我们好像阴间，把他们活活吞下；他们如同下坑的人，被我们囫囵吞了；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我们必得各样宝物，将所掳来的，装满房屋；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你与我们大家同分，我们共用一个囊袋。</a:t>
            </a:r>
          </a:p>
        </p:txBody>
      </p:sp>
    </p:spTree>
    <p:extLst>
      <p:ext uri="{BB962C8B-B14F-4D97-AF65-F5344CB8AC3E}">
        <p14:creationId xmlns:p14="http://schemas.microsoft.com/office/powerpoint/2010/main" val="1995696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	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忍受试探的人是有福的，因为他经过试验以后，必得生命的冠冕；这是主应许给那些爱他之人的。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人被试探，不可说：「我是被上帝试探」；因为上帝不能被恶试探，他也不试探人。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但各人被试探，乃是被自己的私欲牵引诱惑的。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私欲既怀了胎，就生出罪来；罪既长成，就生出死来。</a:t>
            </a:r>
          </a:p>
        </p:txBody>
      </p:sp>
    </p:spTree>
    <p:extLst>
      <p:ext uri="{BB962C8B-B14F-4D97-AF65-F5344CB8AC3E}">
        <p14:creationId xmlns:p14="http://schemas.microsoft.com/office/powerpoint/2010/main" val="1392173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、我们要远离恶人、避免贪财。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我儿，不要与他们同行一道，禁止你脚走他们的路。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因为，他们的脚奔跑行恶；他们急速流人的血，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好像飞鸟，网罗设在眼前仍不躲避。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这些人埋伏，是为自流己血；蹲伏，是为自害己命。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凡贪恋财利的，所行之路都是如此；这贪恋之心乃夺去得财者之命。</a:t>
            </a:r>
          </a:p>
        </p:txBody>
      </p:sp>
    </p:spTree>
    <p:extLst>
      <p:ext uri="{BB962C8B-B14F-4D97-AF65-F5344CB8AC3E}">
        <p14:creationId xmlns:p14="http://schemas.microsoft.com/office/powerpoint/2010/main" val="1520683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贪恋财利的，扰害己家；恨恶贿赂的，必得存活。　　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出埃及记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不可贪恋人的房屋；也不可贪恋人的妻子、仆婢、牛驴，并他一切所有的。</a:t>
            </a:r>
          </a:p>
        </p:txBody>
      </p:sp>
    </p:spTree>
    <p:extLst>
      <p:ext uri="{BB962C8B-B14F-4D97-AF65-F5344CB8AC3E}">
        <p14:creationId xmlns:p14="http://schemas.microsoft.com/office/powerpoint/2010/main" val="275353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8F7C-3623-93B1-D196-3F9272848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被控窃商业机密给中国公司 苹果前华裔工程师认罪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6AEC6-341E-02FE-8B48-C1FA8698B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968" y="2382202"/>
            <a:ext cx="647700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83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		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智慧道路的总纲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1:8-1:19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1/10	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远离恶人、避免贪财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1:20-1:33	</a:t>
            </a:r>
            <a:r>
              <a:rPr lang="zh-CN" altLang="en-US" sz="40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智慧的呼喊</a:t>
            </a:r>
            <a:r>
              <a:rPr lang="en-US" altLang="zh-CN" sz="40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1/3		</a:t>
            </a:r>
            <a:r>
              <a:rPr lang="zh-CN" altLang="en-US" sz="40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离弃愚昧、得避灾祸</a:t>
            </a:r>
            <a:endParaRPr lang="en-US" altLang="zh-CN" sz="4000" b="1" dirty="0"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2:1-2:22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2/10	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得真智慧、走正直路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954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、每段开始的基本用词；相同格式。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智慧在街市上呼喊，在宽阔处发声，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在热闹街头喊叫，在城门口，在城中发出言语，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lvl="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一个拟人化的智慧女子</a:t>
            </a:r>
          </a:p>
        </p:txBody>
      </p:sp>
    </p:spTree>
    <p:extLst>
      <p:ext uri="{BB962C8B-B14F-4D97-AF65-F5344CB8AC3E}">
        <p14:creationId xmlns:p14="http://schemas.microsoft.com/office/powerpoint/2010/main" val="63268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智慧岂不呼叫？聪明岂不发声？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她在道旁高处的顶上，在十字路口站立，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在城门旁，在城门口，在城门洞，大声说：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智慧建造房屋，凿成七根柱子，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宰杀牲畜，调和旨酒，设摆筵席；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打发使女出去，自己在城中至高处呼叫，</a:t>
            </a:r>
          </a:p>
        </p:txBody>
      </p:sp>
    </p:spTree>
    <p:extLst>
      <p:ext uri="{BB962C8B-B14F-4D97-AF65-F5344CB8AC3E}">
        <p14:creationId xmlns:p14="http://schemas.microsoft.com/office/powerpoint/2010/main" val="213878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3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、愚昧人拒绝智慧，因此难逃灾祸。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8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说：你们愚昧人喜爱愚昧，亵慢人喜欢亵慢，愚顽人恨恶知识，要到几时呢？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你们当因我的责备回转；我要将我的灵浇灌你们，将我的话指示你们。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我呼唤，你们不肯听从；我伸手，无人理会；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反轻弃我一切的劝戒，不肯受我的责备。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你们遭灾难，我就发笑；惊恐临到你们，我必嗤笑。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惊恐临到你们，好像狂风；灾难来到，如同暴风；急难痛苦临到你们身上。</a:t>
            </a:r>
          </a:p>
        </p:txBody>
      </p:sp>
    </p:spTree>
    <p:extLst>
      <p:ext uri="{BB962C8B-B14F-4D97-AF65-F5344CB8AC3E}">
        <p14:creationId xmlns:p14="http://schemas.microsoft.com/office/powerpoint/2010/main" val="2493357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、要敞开内心寻求主道，才得智慧避灾祸。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那时，你们必呼求我，我却不答应，恳切地寻找我，却寻不见。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因为，你们恨恶知识，不喜爱敬畏耶和华，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不听我的劝戒，藐视我一切的责备，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所以必吃自结的果子，充满自设的计谋。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愚昧人背道，必杀己身；愚顽人安逸，必害己命。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惟有听从我的，必安然居住，得享安静，不怕灾祸。</a:t>
            </a:r>
          </a:p>
        </p:txBody>
      </p:sp>
    </p:spTree>
    <p:extLst>
      <p:ext uri="{BB962C8B-B14F-4D97-AF65-F5344CB8AC3E}">
        <p14:creationId xmlns:p14="http://schemas.microsoft.com/office/powerpoint/2010/main" val="3310615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你要保守你心，胜过保守一切，因为一生的果效是由心发出。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恶人经营，得虚浮的工价；撒义种的，得实在的果效。 </a:t>
            </a:r>
          </a:p>
        </p:txBody>
      </p:sp>
    </p:spTree>
    <p:extLst>
      <p:ext uri="{BB962C8B-B14F-4D97-AF65-F5344CB8AC3E}">
        <p14:creationId xmlns:p14="http://schemas.microsoft.com/office/powerpoint/2010/main" val="84294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		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智慧道路的总纲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1:8-1:19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1/10	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远离恶人、避免贪财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1:20-1:33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智慧的呼喊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1/3	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离弃愚昧、得避灾祸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2:1-2:22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父亲的教导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2/10		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得真智慧、走正直路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717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、敬畏耶和华得真智慧。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我儿，你若领受我的言语，存记我的命令，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侧耳听智慧，专心求聪明，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呼求明哲，扬声求聪明，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寻找它，如寻找银子，搜求它，如搜求隐藏的珍宝，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你就明白敬畏耶和华，得以认识上帝。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因为，耶和华赐人智慧；知识和聪明都由他口而出。</a:t>
            </a:r>
          </a:p>
        </p:txBody>
      </p:sp>
    </p:spTree>
    <p:extLst>
      <p:ext uri="{BB962C8B-B14F-4D97-AF65-F5344CB8AC3E}">
        <p14:creationId xmlns:p14="http://schemas.microsoft.com/office/powerpoint/2010/main" val="2255015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天国好像宝贝藏在地里，人遇见了就把它藏起来，欢欢喜喜地去变卖一切所有的，买这块地。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天国又好像买卖人寻找好珠子，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遇见一颗重价的珠子，就去变卖他一切所有的，买了这颗珠子。</a:t>
            </a:r>
          </a:p>
        </p:txBody>
      </p:sp>
    </p:spTree>
    <p:extLst>
      <p:ext uri="{BB962C8B-B14F-4D97-AF65-F5344CB8AC3E}">
        <p14:creationId xmlns:p14="http://schemas.microsoft.com/office/powerpoint/2010/main" val="1539770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、真智慧保守正直人的善道。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他给正直人存留真智慧，给行为纯正的人作盾牌，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为要保守公平人的路，护庇虔敬人的道。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你也必明白仁义、公平、正直、一切的善道。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智慧必入你心；你的灵要以知识为美。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6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谋略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必护卫你；</a:t>
            </a:r>
            <a:r>
              <a:rPr lang="zh-CN" altLang="en-US" sz="36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聪明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必保守你，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要救你脱离恶道（或译：恶人的道），脱离说乖谬话的人。</a:t>
            </a:r>
          </a:p>
        </p:txBody>
      </p:sp>
    </p:spTree>
    <p:extLst>
      <p:ext uri="{BB962C8B-B14F-4D97-AF65-F5344CB8AC3E}">
        <p14:creationId xmlns:p14="http://schemas.microsoft.com/office/powerpoint/2010/main" val="1598699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以色列王大卫儿子所罗门的箴言：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要使人晓得智慧和训诲，分辨通达的言语，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使人处事领受智慧、仁义、公平、正直的训诲，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使愚人灵明，使少年人有</a:t>
            </a:r>
            <a:r>
              <a:rPr lang="zh-CN" altLang="en-US" sz="36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知识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CN" altLang="en-US" sz="36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谋略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使智慧人听见，增长学问，使聪明人得着智谋，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使人明白箴言和譬喻，懂得智慧人的言词和谜语。</a:t>
            </a:r>
          </a:p>
        </p:txBody>
      </p:sp>
    </p:spTree>
    <p:extLst>
      <p:ext uri="{BB962C8B-B14F-4D97-AF65-F5344CB8AC3E}">
        <p14:creationId xmlns:p14="http://schemas.microsoft.com/office/powerpoint/2010/main" val="962991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、乖僻的恶人行事结局都是黑暗。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那等人舍弃正直的路，行走黑暗的道，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欢喜作恶，喜爱恶人的乖僻，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在他们的道中弯曲，在他们的路上偏僻。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智慧要救你脱离淫妇，就是那油嘴滑舌的外女。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她离弃幼年的配偶，忘了上帝的盟约。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她的家陷入死地；她的路偏向阴间。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凡到她那里去的，不得转回，也得不着生命的路。</a:t>
            </a:r>
          </a:p>
        </p:txBody>
      </p:sp>
    </p:spTree>
    <p:extLst>
      <p:ext uri="{BB962C8B-B14F-4D97-AF65-F5344CB8AC3E}">
        <p14:creationId xmlns:p14="http://schemas.microsoft.com/office/powerpoint/2010/main" val="735542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、总结：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智慧必使你行善人的道，守义人的路。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正直人必在世上居住；完全人必在地上存留。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惟有恶人必然剪除；奸诈的，必然拔出。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善人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善报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愚妄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恶人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恶报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0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敬畏耶和华是知识的开端”，敬畏和愚妄最大的不同点在哪里？生活中活出敬畏的障碍在哪里？</a:t>
            </a: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我的生活中曾面对恶人的引诱吗？是否反省过自己内心的私欲？面对引诱，什么是有智慧的做法？</a:t>
            </a: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学习圣经中的智慧，是否与学习世间的知识相悖？如果遇到反智主义的基督徒，我会如何回应？</a:t>
            </a:r>
          </a:p>
          <a:p>
            <a:pPr marL="1373187" lvl="2" indent="-7429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请提出你的问题，或者就对你最有触动的一节经文，作简要分享。</a:t>
            </a:r>
          </a:p>
        </p:txBody>
      </p:sp>
    </p:spTree>
    <p:extLst>
      <p:ext uri="{BB962C8B-B14F-4D97-AF65-F5344CB8AC3E}">
        <p14:creationId xmlns:p14="http://schemas.microsoft.com/office/powerpoint/2010/main" val="1975651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4040</TotalTime>
  <Words>2579</Words>
  <Application>Microsoft Office PowerPoint</Application>
  <PresentationFormat>Widescreen</PresentationFormat>
  <Paragraphs>217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被控窃商业机密给中国公司 苹果前华裔工程师认罪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21</cp:revision>
  <cp:lastPrinted>2022-08-25T22:16:15Z</cp:lastPrinted>
  <dcterms:created xsi:type="dcterms:W3CDTF">2022-08-05T17:02:08Z</dcterms:created>
  <dcterms:modified xsi:type="dcterms:W3CDTF">2022-08-27T01:56:42Z</dcterms:modified>
</cp:coreProperties>
</file>